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5334000" cy="7556500"/>
  <p:notesSz cx="5334000" cy="7556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0050" y="2342515"/>
            <a:ext cx="453390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100" y="4231640"/>
            <a:ext cx="373380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6670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74701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6700" y="302260"/>
            <a:ext cx="4800600" cy="120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6700" y="1737995"/>
            <a:ext cx="480060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13560" y="7027545"/>
            <a:ext cx="170688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6670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84048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757"/>
            <a:ext cx="5334000" cy="35551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757"/>
            <a:ext cx="5334000" cy="35551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250"/>
            <a:ext cx="53340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2513"/>
            <a:ext cx="5334000" cy="69514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209" y="0"/>
            <a:ext cx="503770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250"/>
            <a:ext cx="53340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6854"/>
            <a:ext cx="5334000" cy="35426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9360"/>
            <a:ext cx="5334000" cy="355777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66161"/>
            <a:ext cx="5334000" cy="242417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1011"/>
            <a:ext cx="5334000" cy="355460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250"/>
            <a:ext cx="53340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209" y="0"/>
            <a:ext cx="503770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74469"/>
            <a:ext cx="5334000" cy="360756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250"/>
            <a:ext cx="53340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250"/>
            <a:ext cx="53340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250"/>
            <a:ext cx="53340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7710"/>
            <a:ext cx="5334000" cy="356095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2250"/>
            <a:ext cx="5334000" cy="711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8251"/>
            <a:ext cx="5334000" cy="353999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02230"/>
            <a:ext cx="5334000" cy="335203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62860"/>
            <a:ext cx="5334000" cy="343065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92350"/>
            <a:ext cx="5334000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171351"/>
            <a:ext cx="5334000" cy="238489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6854"/>
            <a:ext cx="5334000" cy="35426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9360"/>
            <a:ext cx="5334000" cy="355777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9360"/>
            <a:ext cx="5334000" cy="355777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9869"/>
            <a:ext cx="5334000" cy="355688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4700"/>
            <a:ext cx="5334000" cy="70070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25066"/>
            <a:ext cx="5334000" cy="37062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11679"/>
            <a:ext cx="5334000" cy="353326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250"/>
            <a:ext cx="53340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9869"/>
            <a:ext cx="5334000" cy="355688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209" y="0"/>
            <a:ext cx="503770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1011"/>
            <a:ext cx="5334000" cy="355460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4695"/>
            <a:ext cx="5334000" cy="35469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1868"/>
            <a:ext cx="5334000" cy="71126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250"/>
            <a:ext cx="53340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250"/>
            <a:ext cx="53340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250"/>
            <a:ext cx="53340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250"/>
            <a:ext cx="5334000" cy="355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2025-09-19T18:28:13Z</dcterms:created>
  <dcterms:modified xsi:type="dcterms:W3CDTF">2025-09-19T18:28:13Z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2025-09-19T00:00:00Z</vt:filetime>
  </property>
  <property fmtid="{D5CDD505-2E9C-101B-9397-08002B2CF9AE}" pid="3" name="LastSaved">
    <vt:filetime>2025-09-19T00:00:00Z</vt:filetime>
  </property>
  <property fmtid="{D5CDD505-2E9C-101B-9397-08002B2CF9AE}" pid="4" name="Producer">
    <vt:lpwstr>iLovePDF</vt:lpwstr>
  </property>
</Properties>
</file>